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64" r:id="rId5"/>
    <p:sldId id="259" r:id="rId6"/>
    <p:sldId id="263" r:id="rId7"/>
    <p:sldId id="261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3837" autoAdjust="0"/>
  </p:normalViewPr>
  <p:slideViewPr>
    <p:cSldViewPr>
      <p:cViewPr varScale="1">
        <p:scale>
          <a:sx n="63" d="100"/>
          <a:sy n="63" d="100"/>
        </p:scale>
        <p:origin x="12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8689" y="884809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5666" y="3648096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ACD98-0319-4430-84D4-91297F50DF28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246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6409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89365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3693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17009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88779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19163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7ED7D-F509-4E07-B870-9DFE1BC7F246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4056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00E2-50C1-4376-8ABC-9C6E18E0C7EC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0808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 anchorCtr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A020584A-3FCE-40C4-B2AF-9C5725B4437E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668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9198-13DA-41BD-87E8-B5E9A33EB29C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97012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76DD-6D77-483F-996A-2997FD0D199A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5395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3827C-4BA2-4D01-9F36-7B08F10A5440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5294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FDAB-272C-4035-B05F-BD44962EC540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9127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B6FD4-108F-470F-BE1F-B356C6530F16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08970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417F5-7831-4E90-8A6F-CC4AAFB15E84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072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6A8C-8B06-47FC-8E92-980BBCD91C95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0844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6517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GESTION DES FICHIERS</a:t>
            </a:r>
          </a:p>
        </p:txBody>
      </p:sp>
      <p:sp>
        <p:nvSpPr>
          <p:cNvPr id="8" name="Sous-titre 7">
            <a:extLst>
              <a:ext uri="{FF2B5EF4-FFF2-40B4-BE49-F238E27FC236}">
                <a16:creationId xmlns:a16="http://schemas.microsoft.com/office/drawing/2014/main" id="{6D86C7B0-449B-4A88-BE25-A42FCF4E34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/>
              <a:t>Par Claude Tremblay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CONTENU DU COURS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Explorateur de fichiers Windows</a:t>
            </a:r>
          </a:p>
          <a:p>
            <a:r>
              <a:rPr lang="fr-CA" dirty="0"/>
              <a:t>Gestion des fichiers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Explorateur de fichiers Windows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Démarrer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bouton          situé sur la barre des tâches.</a:t>
            </a:r>
          </a:p>
          <a:p>
            <a:pPr marL="0" indent="0">
              <a:buNone/>
            </a:pPr>
            <a:r>
              <a:rPr lang="fr-CA" dirty="0"/>
              <a:t>-Ou-</a:t>
            </a:r>
          </a:p>
          <a:p>
            <a:r>
              <a:rPr lang="fr-CA" dirty="0"/>
              <a:t>Cliquez dans la zone de recherche sur la barre des tâches.</a:t>
            </a:r>
          </a:p>
          <a:p>
            <a:r>
              <a:rPr lang="fr-CA" dirty="0"/>
              <a:t>Tapez </a:t>
            </a:r>
            <a:r>
              <a:rPr lang="fr-CA" b="1" dirty="0"/>
              <a:t>Explorateur</a:t>
            </a:r>
            <a:r>
              <a:rPr lang="fr-CA" dirty="0"/>
              <a:t>.</a:t>
            </a:r>
          </a:p>
          <a:p>
            <a:r>
              <a:rPr lang="fr-CA" dirty="0"/>
              <a:t>Dans le résultat de recherche, cliquez sur Explorateur de fichiers.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2381A4D-5B7D-4B44-9CEE-018CE0474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280" y="2636912"/>
            <a:ext cx="435600" cy="363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Fenêtre de l’Explorateur de fichiers</a:t>
            </a:r>
          </a:p>
        </p:txBody>
      </p:sp>
    </p:spTree>
    <p:extLst>
      <p:ext uri="{BB962C8B-B14F-4D97-AF65-F5344CB8AC3E}">
        <p14:creationId xmlns:p14="http://schemas.microsoft.com/office/powerpoint/2010/main" val="32307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Copier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Glissez la sélection sur le dossier.</a:t>
            </a:r>
          </a:p>
          <a:p>
            <a:r>
              <a:rPr lang="fr-CA" dirty="0"/>
              <a:t>Au besoin, appuyez sur la touche CTRL avant de relâcher le bouton.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CF9B50A-63A2-4855-A900-1F5FBFC2EF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ocument"/>
          <p:cNvSpPr>
            <a:spLocks noChangeAspect="1" noEditPoints="1" noChangeArrowheads="1"/>
          </p:cNvSpPr>
          <p:nvPr/>
        </p:nvSpPr>
        <p:spPr bwMode="auto">
          <a:xfrm>
            <a:off x="3257528" y="43005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3" name="Document"/>
          <p:cNvSpPr>
            <a:spLocks noChangeAspect="1" noEditPoints="1" noChangeArrowheads="1"/>
          </p:cNvSpPr>
          <p:nvPr/>
        </p:nvSpPr>
        <p:spPr bwMode="auto">
          <a:xfrm>
            <a:off x="7848600" y="44148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4" name="File"/>
          <p:cNvSpPr>
            <a:spLocks noEditPoints="1" noChangeArrowheads="1"/>
          </p:cNvSpPr>
          <p:nvPr/>
        </p:nvSpPr>
        <p:spPr bwMode="auto">
          <a:xfrm>
            <a:off x="7391400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5" name="Document"/>
          <p:cNvSpPr>
            <a:spLocks noChangeAspect="1" noEditPoints="1" noChangeArrowheads="1"/>
          </p:cNvSpPr>
          <p:nvPr/>
        </p:nvSpPr>
        <p:spPr bwMode="auto">
          <a:xfrm>
            <a:off x="3467056" y="1214422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6" name="File"/>
          <p:cNvSpPr>
            <a:spLocks noEditPoints="1" noChangeArrowheads="1"/>
          </p:cNvSpPr>
          <p:nvPr/>
        </p:nvSpPr>
        <p:spPr bwMode="auto">
          <a:xfrm>
            <a:off x="2952728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7" name="File"/>
          <p:cNvSpPr>
            <a:spLocks noEditPoints="1" noChangeArrowheads="1"/>
          </p:cNvSpPr>
          <p:nvPr/>
        </p:nvSpPr>
        <p:spPr bwMode="auto">
          <a:xfrm>
            <a:off x="2800328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48" name="File"/>
          <p:cNvSpPr>
            <a:spLocks noEditPoints="1" noChangeArrowheads="1"/>
          </p:cNvSpPr>
          <p:nvPr/>
        </p:nvSpPr>
        <p:spPr bwMode="auto">
          <a:xfrm>
            <a:off x="7315200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title"/>
          </p:nvPr>
        </p:nvSpPr>
        <p:spPr>
          <a:xfrm>
            <a:off x="1484311" y="-195807"/>
            <a:ext cx="10018713" cy="1752599"/>
          </a:xfrm>
        </p:spPr>
        <p:txBody>
          <a:bodyPr>
            <a:normAutofit/>
          </a:bodyPr>
          <a:lstStyle/>
          <a:p>
            <a:r>
              <a:rPr lang="fr-CA" dirty="0">
                <a:solidFill>
                  <a:schemeClr val="accent1"/>
                </a:solidFill>
              </a:rPr>
              <a:t>Copier un fichier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Renommer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la touche F2.</a:t>
            </a:r>
          </a:p>
          <a:p>
            <a:r>
              <a:rPr lang="fr-CA" dirty="0"/>
              <a:t>Tapez le nouveau nom et appuyez sur la touche Entrée.</a:t>
            </a:r>
          </a:p>
        </p:txBody>
      </p:sp>
      <p:pic>
        <p:nvPicPr>
          <p:cNvPr id="4" name="Espace réservé du contenu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A5C31187-B513-42E2-88CF-46EF54C070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2666999"/>
            <a:ext cx="5400000" cy="287492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/>
              <a:t>Gestion des fichiers</a:t>
            </a:r>
            <a:br>
              <a:rPr lang="fr-CA"/>
            </a:br>
            <a:r>
              <a:rPr lang="fr-CA">
                <a:solidFill>
                  <a:schemeClr val="accent1"/>
                </a:solidFill>
              </a:rPr>
              <a:t>Supprimer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la touche Suppr.</a:t>
            </a:r>
          </a:p>
          <a:p>
            <a:r>
              <a:rPr lang="fr-CA" dirty="0"/>
              <a:t>Cliquez sur le bouton Oui pour confirmer la suppression.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e">
  <a:themeElements>
    <a:clrScheme name="Parallaxe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Parallaxe</Template>
  <TotalTime>574</TotalTime>
  <Words>155</Words>
  <Application>Microsoft Office PowerPoint</Application>
  <PresentationFormat>Grand écran</PresentationFormat>
  <Paragraphs>25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Arial</vt:lpstr>
      <vt:lpstr>Corbel</vt:lpstr>
      <vt:lpstr>Parallaxe</vt:lpstr>
      <vt:lpstr>GESTION DES FICHIERS</vt:lpstr>
      <vt:lpstr>CONTENU DU COURS</vt:lpstr>
      <vt:lpstr>Explorateur de fichiers Windows Démarrer</vt:lpstr>
      <vt:lpstr>Fenêtre de l’Explorateur de fichiers</vt:lpstr>
      <vt:lpstr>Gestion des fichiers Copier</vt:lpstr>
      <vt:lpstr>Copier un fichier</vt:lpstr>
      <vt:lpstr>Gestion des fichiers Renommer</vt:lpstr>
      <vt:lpstr>Gestion des fichiers Supprimer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DES FICHIERS</dc:title>
  <dc:creator>Nicole Benoît</dc:creator>
  <cp:lastModifiedBy>Jocelyne</cp:lastModifiedBy>
  <cp:revision>75</cp:revision>
  <dcterms:created xsi:type="dcterms:W3CDTF">2000-07-07T16:00:31Z</dcterms:created>
  <dcterms:modified xsi:type="dcterms:W3CDTF">2020-10-15T19:21:47Z</dcterms:modified>
</cp:coreProperties>
</file>